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51206400" cy="32918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60"/>
    <p:restoredTop sz="97321"/>
  </p:normalViewPr>
  <p:slideViewPr>
    <p:cSldViewPr snapToGrid="0" snapToObjects="1">
      <p:cViewPr>
        <p:scale>
          <a:sx n="40" d="100"/>
          <a:sy n="40" d="100"/>
        </p:scale>
        <p:origin x="752" y="-48"/>
      </p:cViewPr>
      <p:guideLst>
        <p:guide orient="horz" pos="10368"/>
        <p:guide pos="16128"/>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2771775" y="857250"/>
            <a:ext cx="3600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BA0BD5CE-15A6-7B43-9071-8E0E8919EDDF}"/>
              </a:ext>
            </a:extLst>
          </p:cNvPr>
          <p:cNvSpPr>
            <a:spLocks noGrp="1"/>
          </p:cNvSpPr>
          <p:nvPr>
            <p:ph type="pic" sz="quarter" idx="13"/>
          </p:nvPr>
        </p:nvSpPr>
        <p:spPr>
          <a:xfrm>
            <a:off x="985838" y="20056475"/>
            <a:ext cx="13863637" cy="9407525"/>
          </a:xfrm>
          <a:pattFill prst="pct75">
            <a:fgClr>
              <a:schemeClr val="accent1"/>
            </a:fgClr>
            <a:bgClr>
              <a:schemeClr val="bg1"/>
            </a:bgClr>
          </a:pattFill>
        </p:spPr>
        <p:txBody>
          <a:bodyPr/>
          <a:lstStyle/>
          <a:p>
            <a:endParaRPr lang="en-US"/>
          </a:p>
        </p:txBody>
      </p:sp>
      <p:sp>
        <p:nvSpPr>
          <p:cNvPr id="17" name="Picture Placeholder 16">
            <a:extLst>
              <a:ext uri="{FF2B5EF4-FFF2-40B4-BE49-F238E27FC236}">
                <a16:creationId xmlns:a16="http://schemas.microsoft.com/office/drawing/2014/main" id="{C8F7A1C5-1106-EE43-B858-CE38AF976445}"/>
              </a:ext>
            </a:extLst>
          </p:cNvPr>
          <p:cNvSpPr>
            <a:spLocks noGrp="1"/>
          </p:cNvSpPr>
          <p:nvPr>
            <p:ph type="pic" sz="quarter" idx="14" hasCustomPrompt="1"/>
          </p:nvPr>
        </p:nvSpPr>
        <p:spPr>
          <a:xfrm>
            <a:off x="16550369" y="20056475"/>
            <a:ext cx="625157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19" name="Picture Placeholder 18">
            <a:extLst>
              <a:ext uri="{FF2B5EF4-FFF2-40B4-BE49-F238E27FC236}">
                <a16:creationId xmlns:a16="http://schemas.microsoft.com/office/drawing/2014/main" id="{A46D6333-D6CA-FF46-9B3F-DDE6DC8B7985}"/>
              </a:ext>
            </a:extLst>
          </p:cNvPr>
          <p:cNvSpPr>
            <a:spLocks noGrp="1"/>
          </p:cNvSpPr>
          <p:nvPr>
            <p:ph type="pic" sz="quarter" idx="15" hasCustomPrompt="1"/>
          </p:nvPr>
        </p:nvSpPr>
        <p:spPr>
          <a:xfrm>
            <a:off x="23540132" y="20056475"/>
            <a:ext cx="625157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21" name="Picture Placeholder 20">
            <a:extLst>
              <a:ext uri="{FF2B5EF4-FFF2-40B4-BE49-F238E27FC236}">
                <a16:creationId xmlns:a16="http://schemas.microsoft.com/office/drawing/2014/main" id="{30E31F97-E7AA-CA4A-8B9A-D10A7A4130DA}"/>
              </a:ext>
            </a:extLst>
          </p:cNvPr>
          <p:cNvSpPr>
            <a:spLocks noGrp="1"/>
          </p:cNvSpPr>
          <p:nvPr>
            <p:ph type="pic" sz="quarter" idx="16" hasCustomPrompt="1"/>
          </p:nvPr>
        </p:nvSpPr>
        <p:spPr>
          <a:xfrm>
            <a:off x="16550369" y="25854025"/>
            <a:ext cx="625792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23" name="Picture Placeholder 22">
            <a:extLst>
              <a:ext uri="{FF2B5EF4-FFF2-40B4-BE49-F238E27FC236}">
                <a16:creationId xmlns:a16="http://schemas.microsoft.com/office/drawing/2014/main" id="{A7737011-A3BB-F440-9BBB-77FFA92D3B6A}"/>
              </a:ext>
            </a:extLst>
          </p:cNvPr>
          <p:cNvSpPr>
            <a:spLocks noGrp="1"/>
          </p:cNvSpPr>
          <p:nvPr>
            <p:ph type="pic" sz="quarter" idx="17" hasCustomPrompt="1"/>
          </p:nvPr>
        </p:nvSpPr>
        <p:spPr>
          <a:xfrm>
            <a:off x="23540132" y="25854025"/>
            <a:ext cx="6257925" cy="37734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25" name="Picture Placeholder 24">
            <a:extLst>
              <a:ext uri="{FF2B5EF4-FFF2-40B4-BE49-F238E27FC236}">
                <a16:creationId xmlns:a16="http://schemas.microsoft.com/office/drawing/2014/main" id="{2A3369CC-3377-8E41-9995-B7F195799EE6}"/>
              </a:ext>
            </a:extLst>
          </p:cNvPr>
          <p:cNvSpPr>
            <a:spLocks noGrp="1"/>
          </p:cNvSpPr>
          <p:nvPr>
            <p:ph type="pic" sz="quarter" idx="18" hasCustomPrompt="1"/>
          </p:nvPr>
        </p:nvSpPr>
        <p:spPr>
          <a:xfrm>
            <a:off x="31335663" y="13554075"/>
            <a:ext cx="5921375" cy="3849688"/>
          </a:xfrm>
          <a:pattFill prst="pct75">
            <a:fgClr>
              <a:schemeClr val="accent1"/>
            </a:fgClr>
            <a:bgClr>
              <a:schemeClr val="bg1"/>
            </a:bgClr>
          </a:pattFill>
        </p:spPr>
        <p:txBody>
          <a:bodyPr>
            <a:normAutofit/>
          </a:bodyPr>
          <a:lstStyle>
            <a:lvl1pPr>
              <a:defRPr sz="4800"/>
            </a:lvl1pPr>
          </a:lstStyle>
          <a:p>
            <a:r>
              <a:rPr lang="en-US" dirty="0"/>
              <a:t>Click Icon to add picture</a:t>
            </a:r>
          </a:p>
        </p:txBody>
      </p:sp>
      <p:sp>
        <p:nvSpPr>
          <p:cNvPr id="27" name="Picture Placeholder 26">
            <a:extLst>
              <a:ext uri="{FF2B5EF4-FFF2-40B4-BE49-F238E27FC236}">
                <a16:creationId xmlns:a16="http://schemas.microsoft.com/office/drawing/2014/main" id="{FA31535A-2A3E-704A-8A70-85814F9AF312}"/>
              </a:ext>
            </a:extLst>
          </p:cNvPr>
          <p:cNvSpPr>
            <a:spLocks noGrp="1"/>
          </p:cNvSpPr>
          <p:nvPr>
            <p:ph type="pic" sz="quarter" idx="19" hasCustomPrompt="1"/>
          </p:nvPr>
        </p:nvSpPr>
        <p:spPr>
          <a:xfrm>
            <a:off x="37842825" y="13554075"/>
            <a:ext cx="5921375" cy="3849688"/>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29" name="Picture Placeholder 28">
            <a:extLst>
              <a:ext uri="{FF2B5EF4-FFF2-40B4-BE49-F238E27FC236}">
                <a16:creationId xmlns:a16="http://schemas.microsoft.com/office/drawing/2014/main" id="{67084493-869F-2247-B09E-CFEAF91AB4A7}"/>
              </a:ext>
            </a:extLst>
          </p:cNvPr>
          <p:cNvSpPr>
            <a:spLocks noGrp="1"/>
          </p:cNvSpPr>
          <p:nvPr>
            <p:ph type="pic" sz="quarter" idx="20" hasCustomPrompt="1"/>
          </p:nvPr>
        </p:nvSpPr>
        <p:spPr>
          <a:xfrm>
            <a:off x="44319825" y="13630321"/>
            <a:ext cx="5921375" cy="3773441"/>
          </a:xfrm>
          <a:pattFill prst="pct75">
            <a:fgClr>
              <a:schemeClr val="accent1"/>
            </a:fgClr>
            <a:bgClr>
              <a:schemeClr val="bg1"/>
            </a:bgClr>
          </a:pattFill>
        </p:spPr>
        <p:txBody>
          <a:bodyPr/>
          <a:lstStyle>
            <a:lvl1pPr marL="1293213" marR="0" indent="-1293213" algn="l" defTabSz="1724284" rtl="0" eaLnBrk="1" fontAlgn="auto" latinLnBrk="0" hangingPunct="1">
              <a:lnSpc>
                <a:spcPct val="100000"/>
              </a:lnSpc>
              <a:spcBef>
                <a:spcPct val="20000"/>
              </a:spcBef>
              <a:spcAft>
                <a:spcPts val="0"/>
              </a:spcAft>
              <a:buClrTx/>
              <a:buSzTx/>
              <a:buFont typeface="Arial"/>
              <a:buChar char="•"/>
              <a:tabLst/>
              <a:defRPr sz="4800"/>
            </a:lvl1pPr>
          </a:lstStyle>
          <a:p>
            <a:pPr marL="1293213" marR="0" lvl="0" indent="-1293213" algn="l" defTabSz="1724284" rtl="0" eaLnBrk="1" fontAlgn="auto" latinLnBrk="0" hangingPunct="1">
              <a:lnSpc>
                <a:spcPct val="100000"/>
              </a:lnSpc>
              <a:spcBef>
                <a:spcPct val="20000"/>
              </a:spcBef>
              <a:spcAft>
                <a:spcPts val="0"/>
              </a:spcAft>
              <a:buClrTx/>
              <a:buSzTx/>
              <a:buFont typeface="Arial"/>
              <a:buChar char="•"/>
              <a:tabLst/>
              <a:defRPr/>
            </a:pPr>
            <a:r>
              <a:rPr lang="en-US" dirty="0"/>
              <a:t>Click Icon to add picture</a:t>
            </a:r>
          </a:p>
          <a:p>
            <a:endParaRPr lang="en-US" dirty="0"/>
          </a:p>
        </p:txBody>
      </p:sp>
      <p:sp>
        <p:nvSpPr>
          <p:cNvPr id="31" name="Picture Placeholder 30">
            <a:extLst>
              <a:ext uri="{FF2B5EF4-FFF2-40B4-BE49-F238E27FC236}">
                <a16:creationId xmlns:a16="http://schemas.microsoft.com/office/drawing/2014/main" id="{90C795F5-71BF-754A-B062-201A446789E8}"/>
              </a:ext>
            </a:extLst>
          </p:cNvPr>
          <p:cNvSpPr>
            <a:spLocks noGrp="1"/>
          </p:cNvSpPr>
          <p:nvPr>
            <p:ph type="pic" sz="quarter" idx="21"/>
          </p:nvPr>
        </p:nvSpPr>
        <p:spPr>
          <a:xfrm>
            <a:off x="41687750" y="23023513"/>
            <a:ext cx="8251825" cy="6823075"/>
          </a:xfrm>
          <a:pattFill prst="pct75">
            <a:fgClr>
              <a:schemeClr val="accent1"/>
            </a:fgClr>
            <a:bgClr>
              <a:schemeClr val="bg1"/>
            </a:bgClr>
          </a:pattFill>
        </p:spPr>
        <p:txBody>
          <a:bodyPr/>
          <a:lstStyle/>
          <a:p>
            <a:endParaRPr lang="en-US"/>
          </a:p>
        </p:txBody>
      </p:sp>
      <p:sp>
        <p:nvSpPr>
          <p:cNvPr id="2" name="Date Placeholder 1"/>
          <p:cNvSpPr>
            <a:spLocks noGrp="1"/>
          </p:cNvSpPr>
          <p:nvPr>
            <p:ph type="dt" sz="half" idx="10"/>
          </p:nvPr>
        </p:nvSpPr>
        <p:spPr/>
        <p:txBody>
          <a:bodyPr/>
          <a:lstStyle/>
          <a:p>
            <a:fld id="{360456FA-F14E-E942-9F6F-84EFD28CFFA1}" type="datetimeFigureOut">
              <a:rPr lang="en-US" smtClean="0"/>
              <a:t>8/3/20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9276891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318262"/>
            <a:ext cx="46085760" cy="5486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2560320" y="7680963"/>
            <a:ext cx="46085760" cy="21724622"/>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30510483"/>
            <a:ext cx="11948160" cy="17526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7495520" y="30510483"/>
            <a:ext cx="16215360" cy="17526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0510483"/>
            <a:ext cx="11948160" cy="17526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55" r:id="rId1"/>
  </p:sldLayoutIdLst>
  <p:txStyles>
    <p:titleStyle>
      <a:lvl1pPr algn="ctr" defTabSz="1724284" rtl="0" eaLnBrk="1" latinLnBrk="0" hangingPunct="1">
        <a:spcBef>
          <a:spcPct val="0"/>
        </a:spcBef>
        <a:buNone/>
        <a:defRPr sz="16600" kern="1200">
          <a:solidFill>
            <a:schemeClr val="tx1"/>
          </a:solidFill>
          <a:latin typeface="+mj-lt"/>
          <a:ea typeface="+mj-ea"/>
          <a:cs typeface="+mj-cs"/>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mn-lt"/>
          <a:ea typeface="+mn-ea"/>
          <a:cs typeface="+mn-cs"/>
        </a:defRPr>
      </a:lvl1pPr>
      <a:lvl2pPr marL="2801962" indent="-1077678" algn="l" defTabSz="1724284" rtl="0" eaLnBrk="1" latinLnBrk="0" hangingPunct="1">
        <a:spcBef>
          <a:spcPct val="20000"/>
        </a:spcBef>
        <a:buFont typeface="Arial"/>
        <a:buChar char="–"/>
        <a:defRPr sz="10600" kern="1200">
          <a:solidFill>
            <a:schemeClr val="tx1"/>
          </a:solidFill>
          <a:latin typeface="+mn-lt"/>
          <a:ea typeface="+mn-ea"/>
          <a:cs typeface="+mn-cs"/>
        </a:defRPr>
      </a:lvl2pPr>
      <a:lvl3pPr marL="4310710" indent="-862142" algn="l" defTabSz="1724284" rtl="0" eaLnBrk="1" latinLnBrk="0" hangingPunct="1">
        <a:spcBef>
          <a:spcPct val="20000"/>
        </a:spcBef>
        <a:buFont typeface="Arial"/>
        <a:buChar char="•"/>
        <a:defRPr sz="9100" kern="1200">
          <a:solidFill>
            <a:schemeClr val="tx1"/>
          </a:solidFill>
          <a:latin typeface="+mn-lt"/>
          <a:ea typeface="+mn-ea"/>
          <a:cs typeface="+mn-cs"/>
        </a:defRPr>
      </a:lvl3pPr>
      <a:lvl4pPr marL="6034994" indent="-862142" algn="l" defTabSz="1724284" rtl="0" eaLnBrk="1" latinLnBrk="0" hangingPunct="1">
        <a:spcBef>
          <a:spcPct val="20000"/>
        </a:spcBef>
        <a:buFont typeface="Arial"/>
        <a:buChar char="–"/>
        <a:defRPr sz="7500" kern="1200">
          <a:solidFill>
            <a:schemeClr val="tx1"/>
          </a:solidFill>
          <a:latin typeface="+mn-lt"/>
          <a:ea typeface="+mn-ea"/>
          <a:cs typeface="+mn-cs"/>
        </a:defRPr>
      </a:lvl4pPr>
      <a:lvl5pPr marL="7759278" indent="-862142" algn="l" defTabSz="1724284" rtl="0" eaLnBrk="1" latinLnBrk="0" hangingPunct="1">
        <a:spcBef>
          <a:spcPct val="20000"/>
        </a:spcBef>
        <a:buFont typeface="Arial"/>
        <a:buChar char="»"/>
        <a:defRPr sz="7500" kern="1200">
          <a:solidFill>
            <a:schemeClr val="tx1"/>
          </a:solidFill>
          <a:latin typeface="+mn-lt"/>
          <a:ea typeface="+mn-ea"/>
          <a:cs typeface="+mn-cs"/>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FD5428C-F841-E54C-A014-BCC6D7BAC0CF}"/>
              </a:ext>
            </a:extLst>
          </p:cNvPr>
          <p:cNvPicPr>
            <a:picLocks noChangeAspect="1"/>
          </p:cNvPicPr>
          <p:nvPr/>
        </p:nvPicPr>
        <p:blipFill>
          <a:blip r:embed="rId2"/>
          <a:stretch>
            <a:fillRect/>
          </a:stretch>
        </p:blipFill>
        <p:spPr>
          <a:xfrm>
            <a:off x="40733324" y="2241240"/>
            <a:ext cx="8507612" cy="2078783"/>
          </a:xfrm>
          <a:prstGeom prst="rect">
            <a:avLst/>
          </a:prstGeom>
        </p:spPr>
      </p:pic>
      <p:sp>
        <p:nvSpPr>
          <p:cNvPr id="12" name="TextBox 11">
            <a:extLst>
              <a:ext uri="{FF2B5EF4-FFF2-40B4-BE49-F238E27FC236}">
                <a16:creationId xmlns:a16="http://schemas.microsoft.com/office/drawing/2014/main" id="{84A89D97-40BE-9C40-87B4-6E89945840DA}"/>
              </a:ext>
            </a:extLst>
          </p:cNvPr>
          <p:cNvSpPr txBox="1"/>
          <p:nvPr/>
        </p:nvSpPr>
        <p:spPr>
          <a:xfrm>
            <a:off x="1977921" y="846664"/>
            <a:ext cx="34113561" cy="2862322"/>
          </a:xfrm>
          <a:prstGeom prst="rect">
            <a:avLst/>
          </a:prstGeom>
          <a:noFill/>
        </p:spPr>
        <p:txBody>
          <a:bodyPr wrap="square" rtlCol="0">
            <a:spAutoFit/>
          </a:bodyPr>
          <a:lstStyle/>
          <a:p>
            <a:r>
              <a:rPr lang="en-US" sz="18000" dirty="0">
                <a:latin typeface="Red Hat Display" panose="02010503040201060303" pitchFamily="2" charset="77"/>
              </a:rPr>
              <a:t>Full Title of your Poster Here</a:t>
            </a:r>
          </a:p>
        </p:txBody>
      </p:sp>
      <p:sp>
        <p:nvSpPr>
          <p:cNvPr id="13" name="TextBox 12">
            <a:extLst>
              <a:ext uri="{FF2B5EF4-FFF2-40B4-BE49-F238E27FC236}">
                <a16:creationId xmlns:a16="http://schemas.microsoft.com/office/drawing/2014/main" id="{C8FFA19E-E3F0-B845-9371-5DBFE69D076F}"/>
              </a:ext>
            </a:extLst>
          </p:cNvPr>
          <p:cNvSpPr txBox="1"/>
          <p:nvPr/>
        </p:nvSpPr>
        <p:spPr>
          <a:xfrm>
            <a:off x="1977921" y="3493789"/>
            <a:ext cx="30026079" cy="1015663"/>
          </a:xfrm>
          <a:prstGeom prst="rect">
            <a:avLst/>
          </a:prstGeom>
          <a:noFill/>
        </p:spPr>
        <p:txBody>
          <a:bodyPr wrap="square" rtlCol="0">
            <a:spAutoFit/>
          </a:bodyPr>
          <a:lstStyle/>
          <a:p>
            <a:r>
              <a:rPr lang="en-US" sz="6000" dirty="0">
                <a:latin typeface="Red Hat Display" panose="02010503040201060303" pitchFamily="2" charset="77"/>
              </a:rPr>
              <a:t>Authors and Affiliations | Authors and Affiliations</a:t>
            </a:r>
          </a:p>
        </p:txBody>
      </p:sp>
      <p:sp>
        <p:nvSpPr>
          <p:cNvPr id="14" name="Rectangle 13">
            <a:extLst>
              <a:ext uri="{FF2B5EF4-FFF2-40B4-BE49-F238E27FC236}">
                <a16:creationId xmlns:a16="http://schemas.microsoft.com/office/drawing/2014/main" id="{DD6B2483-367A-FA46-8A4A-F60F0376B42C}"/>
              </a:ext>
            </a:extLst>
          </p:cNvPr>
          <p:cNvSpPr/>
          <p:nvPr/>
        </p:nvSpPr>
        <p:spPr>
          <a:xfrm>
            <a:off x="653674" y="6902628"/>
            <a:ext cx="14664506" cy="25372308"/>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5DEB3D62-8909-C049-BE90-613E1F4D62B9}"/>
              </a:ext>
            </a:extLst>
          </p:cNvPr>
          <p:cNvSpPr txBox="1"/>
          <p:nvPr/>
        </p:nvSpPr>
        <p:spPr>
          <a:xfrm>
            <a:off x="965066" y="7598092"/>
            <a:ext cx="13884790" cy="10576806"/>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6" name="TextBox 15">
            <a:extLst>
              <a:ext uri="{FF2B5EF4-FFF2-40B4-BE49-F238E27FC236}">
                <a16:creationId xmlns:a16="http://schemas.microsoft.com/office/drawing/2014/main" id="{F31598E0-33E7-AC4F-875D-C65FD0F540BC}"/>
              </a:ext>
            </a:extLst>
          </p:cNvPr>
          <p:cNvSpPr txBox="1"/>
          <p:nvPr/>
        </p:nvSpPr>
        <p:spPr>
          <a:xfrm>
            <a:off x="986459" y="29853298"/>
            <a:ext cx="13863396" cy="1421757"/>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7" name="Round Same Side Corner Rectangle 16">
            <a:extLst>
              <a:ext uri="{FF2B5EF4-FFF2-40B4-BE49-F238E27FC236}">
                <a16:creationId xmlns:a16="http://schemas.microsoft.com/office/drawing/2014/main" id="{26B25F0E-886E-C541-9674-8593727E943C}"/>
              </a:ext>
            </a:extLst>
          </p:cNvPr>
          <p:cNvSpPr/>
          <p:nvPr/>
        </p:nvSpPr>
        <p:spPr>
          <a:xfrm>
            <a:off x="627730" y="5183687"/>
            <a:ext cx="14690444"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DC05148-01AA-B943-B830-6CEB99BDFD00}"/>
              </a:ext>
            </a:extLst>
          </p:cNvPr>
          <p:cNvSpPr/>
          <p:nvPr/>
        </p:nvSpPr>
        <p:spPr>
          <a:xfrm>
            <a:off x="627727" y="5369380"/>
            <a:ext cx="14664506"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INTRODUCTION</a:t>
            </a:r>
          </a:p>
        </p:txBody>
      </p:sp>
      <p:sp>
        <p:nvSpPr>
          <p:cNvPr id="19" name="Rectangle 18">
            <a:extLst>
              <a:ext uri="{FF2B5EF4-FFF2-40B4-BE49-F238E27FC236}">
                <a16:creationId xmlns:a16="http://schemas.microsoft.com/office/drawing/2014/main" id="{9ED0494F-F96A-4B45-924C-80BC81CBDB7F}"/>
              </a:ext>
            </a:extLst>
          </p:cNvPr>
          <p:cNvSpPr/>
          <p:nvPr/>
        </p:nvSpPr>
        <p:spPr>
          <a:xfrm>
            <a:off x="15904543" y="6953634"/>
            <a:ext cx="14603580" cy="25321302"/>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A524301-3D12-7D4E-B85B-5D65A112ADD0}"/>
              </a:ext>
            </a:extLst>
          </p:cNvPr>
          <p:cNvSpPr txBox="1"/>
          <p:nvPr/>
        </p:nvSpPr>
        <p:spPr>
          <a:xfrm>
            <a:off x="16543691" y="24254716"/>
            <a:ext cx="6212256"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1" name="TextBox 20">
            <a:extLst>
              <a:ext uri="{FF2B5EF4-FFF2-40B4-BE49-F238E27FC236}">
                <a16:creationId xmlns:a16="http://schemas.microsoft.com/office/drawing/2014/main" id="{5252A45C-EFEA-7544-8A18-70B9301FC9B9}"/>
              </a:ext>
            </a:extLst>
          </p:cNvPr>
          <p:cNvSpPr txBox="1"/>
          <p:nvPr/>
        </p:nvSpPr>
        <p:spPr>
          <a:xfrm>
            <a:off x="23572597" y="24266569"/>
            <a:ext cx="6258635"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endParaRPr lang="fr-FR" sz="1800" i="1" baseline="30000" dirty="0">
              <a:latin typeface="Red Hat Display" panose="02010503040201060303" pitchFamily="2" charset="77"/>
            </a:endParaRPr>
          </a:p>
        </p:txBody>
      </p:sp>
      <p:sp>
        <p:nvSpPr>
          <p:cNvPr id="22" name="Round Same Side Corner Rectangle 21">
            <a:extLst>
              <a:ext uri="{FF2B5EF4-FFF2-40B4-BE49-F238E27FC236}">
                <a16:creationId xmlns:a16="http://schemas.microsoft.com/office/drawing/2014/main" id="{8ABEC164-EDE7-7641-ABB3-C987C9F21AE4}"/>
              </a:ext>
            </a:extLst>
          </p:cNvPr>
          <p:cNvSpPr/>
          <p:nvPr/>
        </p:nvSpPr>
        <p:spPr>
          <a:xfrm>
            <a:off x="15904544" y="5218825"/>
            <a:ext cx="14603579"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15A1209-2ABF-2746-81E3-5DFB00BD304C}"/>
              </a:ext>
            </a:extLst>
          </p:cNvPr>
          <p:cNvSpPr/>
          <p:nvPr/>
        </p:nvSpPr>
        <p:spPr>
          <a:xfrm>
            <a:off x="15878597" y="5404518"/>
            <a:ext cx="14603579"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METHODS</a:t>
            </a:r>
          </a:p>
        </p:txBody>
      </p:sp>
      <p:sp>
        <p:nvSpPr>
          <p:cNvPr id="24" name="TextBox 23">
            <a:extLst>
              <a:ext uri="{FF2B5EF4-FFF2-40B4-BE49-F238E27FC236}">
                <a16:creationId xmlns:a16="http://schemas.microsoft.com/office/drawing/2014/main" id="{2A5022C2-C2AE-B04B-9A75-3C780C209302}"/>
              </a:ext>
            </a:extLst>
          </p:cNvPr>
          <p:cNvSpPr txBox="1"/>
          <p:nvPr/>
        </p:nvSpPr>
        <p:spPr>
          <a:xfrm>
            <a:off x="16015596" y="7598092"/>
            <a:ext cx="14037684" cy="10576806"/>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25" name="TextBox 24">
            <a:extLst>
              <a:ext uri="{FF2B5EF4-FFF2-40B4-BE49-F238E27FC236}">
                <a16:creationId xmlns:a16="http://schemas.microsoft.com/office/drawing/2014/main" id="{25D419F1-E264-434A-AB06-7899E1F91549}"/>
              </a:ext>
            </a:extLst>
          </p:cNvPr>
          <p:cNvSpPr txBox="1"/>
          <p:nvPr/>
        </p:nvSpPr>
        <p:spPr>
          <a:xfrm>
            <a:off x="16550349" y="30052175"/>
            <a:ext cx="6212256"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6" name="TextBox 25">
            <a:extLst>
              <a:ext uri="{FF2B5EF4-FFF2-40B4-BE49-F238E27FC236}">
                <a16:creationId xmlns:a16="http://schemas.microsoft.com/office/drawing/2014/main" id="{9E85F83D-2AE0-C64D-9C4B-1341907D735B}"/>
              </a:ext>
            </a:extLst>
          </p:cNvPr>
          <p:cNvSpPr txBox="1"/>
          <p:nvPr/>
        </p:nvSpPr>
        <p:spPr>
          <a:xfrm>
            <a:off x="23579255" y="30064028"/>
            <a:ext cx="6258635"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endParaRPr lang="fr-FR" sz="1800" i="1" baseline="30000" dirty="0">
              <a:latin typeface="Red Hat Display" panose="02010503040201060303" pitchFamily="2" charset="77"/>
            </a:endParaRPr>
          </a:p>
        </p:txBody>
      </p:sp>
      <p:sp>
        <p:nvSpPr>
          <p:cNvPr id="27" name="Rectangle 26">
            <a:extLst>
              <a:ext uri="{FF2B5EF4-FFF2-40B4-BE49-F238E27FC236}">
                <a16:creationId xmlns:a16="http://schemas.microsoft.com/office/drawing/2014/main" id="{C778779C-A50A-124C-9B69-D1AAC473CF1A}"/>
              </a:ext>
            </a:extLst>
          </p:cNvPr>
          <p:cNvSpPr/>
          <p:nvPr/>
        </p:nvSpPr>
        <p:spPr>
          <a:xfrm>
            <a:off x="31059234" y="6975780"/>
            <a:ext cx="19493492" cy="13081310"/>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14A73DD0-26EA-A54C-8438-D7F36187914C}"/>
              </a:ext>
            </a:extLst>
          </p:cNvPr>
          <p:cNvSpPr txBox="1"/>
          <p:nvPr/>
        </p:nvSpPr>
        <p:spPr>
          <a:xfrm>
            <a:off x="31502579" y="17809192"/>
            <a:ext cx="5754123"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9" name="Round Same Side Corner Rectangle 28">
            <a:extLst>
              <a:ext uri="{FF2B5EF4-FFF2-40B4-BE49-F238E27FC236}">
                <a16:creationId xmlns:a16="http://schemas.microsoft.com/office/drawing/2014/main" id="{2AC9343B-E70E-C24D-8EF1-240D206D2412}"/>
              </a:ext>
            </a:extLst>
          </p:cNvPr>
          <p:cNvSpPr/>
          <p:nvPr/>
        </p:nvSpPr>
        <p:spPr>
          <a:xfrm>
            <a:off x="31033287" y="5218825"/>
            <a:ext cx="19541361"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7D88623-0074-B94F-BA98-77ADF9368A27}"/>
              </a:ext>
            </a:extLst>
          </p:cNvPr>
          <p:cNvSpPr/>
          <p:nvPr/>
        </p:nvSpPr>
        <p:spPr>
          <a:xfrm>
            <a:off x="31081152" y="5404518"/>
            <a:ext cx="19471573"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RESULTS</a:t>
            </a:r>
          </a:p>
        </p:txBody>
      </p:sp>
      <p:sp>
        <p:nvSpPr>
          <p:cNvPr id="31" name="TextBox 30">
            <a:extLst>
              <a:ext uri="{FF2B5EF4-FFF2-40B4-BE49-F238E27FC236}">
                <a16:creationId xmlns:a16="http://schemas.microsoft.com/office/drawing/2014/main" id="{C4B1C712-111D-C644-A08F-4BB389A8AC39}"/>
              </a:ext>
            </a:extLst>
          </p:cNvPr>
          <p:cNvSpPr txBox="1"/>
          <p:nvPr/>
        </p:nvSpPr>
        <p:spPr>
          <a:xfrm>
            <a:off x="31335079" y="7481953"/>
            <a:ext cx="18906255" cy="4667496"/>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a:t>
            </a:r>
            <a:r>
              <a:rPr lang="ro-RO" sz="2800" baseline="30000" dirty="0" err="1">
                <a:latin typeface="Red Hat Display" panose="02010503040201060303" pitchFamily="2" charset="77"/>
              </a:rPr>
              <a:t>voluptatur</a:t>
            </a:r>
            <a:r>
              <a:rPr lang="ro-RO" sz="2800" baseline="30000" dirty="0">
                <a:latin typeface="Red Hat Display" panose="02010503040201060303" pitchFamily="2" charset="77"/>
              </a:rPr>
              <a:t>?</a:t>
            </a:r>
          </a:p>
        </p:txBody>
      </p:sp>
      <p:sp>
        <p:nvSpPr>
          <p:cNvPr id="32" name="TextBox 31">
            <a:extLst>
              <a:ext uri="{FF2B5EF4-FFF2-40B4-BE49-F238E27FC236}">
                <a16:creationId xmlns:a16="http://schemas.microsoft.com/office/drawing/2014/main" id="{824BD03C-8C72-2B43-94EE-9C50A3601E84}"/>
              </a:ext>
            </a:extLst>
          </p:cNvPr>
          <p:cNvSpPr txBox="1"/>
          <p:nvPr/>
        </p:nvSpPr>
        <p:spPr>
          <a:xfrm>
            <a:off x="37843155" y="17809192"/>
            <a:ext cx="5921622"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33" name="TextBox 32">
            <a:extLst>
              <a:ext uri="{FF2B5EF4-FFF2-40B4-BE49-F238E27FC236}">
                <a16:creationId xmlns:a16="http://schemas.microsoft.com/office/drawing/2014/main" id="{C997A780-BB79-2D49-B849-F48D5D0790D3}"/>
              </a:ext>
            </a:extLst>
          </p:cNvPr>
          <p:cNvSpPr txBox="1"/>
          <p:nvPr/>
        </p:nvSpPr>
        <p:spPr>
          <a:xfrm>
            <a:off x="44315887" y="17809192"/>
            <a:ext cx="5921621" cy="1433341"/>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34" name="Rectangle 33">
            <a:extLst>
              <a:ext uri="{FF2B5EF4-FFF2-40B4-BE49-F238E27FC236}">
                <a16:creationId xmlns:a16="http://schemas.microsoft.com/office/drawing/2014/main" id="{0E226DF5-0ED7-DA42-BC55-E54DF066FE75}"/>
              </a:ext>
            </a:extLst>
          </p:cNvPr>
          <p:cNvSpPr/>
          <p:nvPr/>
        </p:nvSpPr>
        <p:spPr>
          <a:xfrm>
            <a:off x="31033292" y="22322108"/>
            <a:ext cx="19519433" cy="9920172"/>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45B3D3F1-4C5F-314B-B0A2-14D3CAB9EC4B}"/>
              </a:ext>
            </a:extLst>
          </p:cNvPr>
          <p:cNvSpPr txBox="1"/>
          <p:nvPr/>
        </p:nvSpPr>
        <p:spPr>
          <a:xfrm>
            <a:off x="31536185" y="23332368"/>
            <a:ext cx="9539605" cy="8114594"/>
          </a:xfrm>
          <a:prstGeom prst="rect">
            <a:avLst/>
          </a:prstGeom>
          <a:noFill/>
        </p:spPr>
        <p:txBody>
          <a:bodyPr wrap="square" rtlCol="0">
            <a:spAutoFit/>
          </a:bodyPr>
          <a:lstStyle/>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a:t>
            </a:r>
            <a:endParaRPr lang="fr-FR" sz="2800" baseline="30000" dirty="0">
              <a:latin typeface="Red Hat Display" panose="02010503040201060303" pitchFamily="2" charset="77"/>
            </a:endParaRPr>
          </a:p>
        </p:txBody>
      </p:sp>
      <p:sp>
        <p:nvSpPr>
          <p:cNvPr id="36" name="TextBox 35">
            <a:extLst>
              <a:ext uri="{FF2B5EF4-FFF2-40B4-BE49-F238E27FC236}">
                <a16:creationId xmlns:a16="http://schemas.microsoft.com/office/drawing/2014/main" id="{C3BB2BE2-28AC-EC42-A84D-BBEA6998C972}"/>
              </a:ext>
            </a:extLst>
          </p:cNvPr>
          <p:cNvSpPr txBox="1"/>
          <p:nvPr/>
        </p:nvSpPr>
        <p:spPr>
          <a:xfrm>
            <a:off x="41565250" y="30144180"/>
            <a:ext cx="8392175" cy="1779590"/>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endParaRPr lang="fr-FR" sz="1800" i="1" baseline="30000" dirty="0">
              <a:latin typeface="Red Hat Display" panose="02010503040201060303" pitchFamily="2" charset="77"/>
            </a:endParaRPr>
          </a:p>
        </p:txBody>
      </p:sp>
      <p:sp>
        <p:nvSpPr>
          <p:cNvPr id="37" name="Round Same Side Corner Rectangle 36">
            <a:extLst>
              <a:ext uri="{FF2B5EF4-FFF2-40B4-BE49-F238E27FC236}">
                <a16:creationId xmlns:a16="http://schemas.microsoft.com/office/drawing/2014/main" id="{788387E2-8D83-594E-AB66-1144F15D4B3C}"/>
              </a:ext>
            </a:extLst>
          </p:cNvPr>
          <p:cNvSpPr/>
          <p:nvPr/>
        </p:nvSpPr>
        <p:spPr>
          <a:xfrm>
            <a:off x="31033290" y="20594502"/>
            <a:ext cx="19519433"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473F616-AB71-8E41-879B-D16BF3C2929F}"/>
              </a:ext>
            </a:extLst>
          </p:cNvPr>
          <p:cNvSpPr/>
          <p:nvPr/>
        </p:nvSpPr>
        <p:spPr>
          <a:xfrm>
            <a:off x="31033287" y="20780195"/>
            <a:ext cx="19519438"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CONCLUSION</a:t>
            </a:r>
          </a:p>
        </p:txBody>
      </p:sp>
      <p:sp>
        <p:nvSpPr>
          <p:cNvPr id="2" name="Picture Placeholder 1">
            <a:extLst>
              <a:ext uri="{FF2B5EF4-FFF2-40B4-BE49-F238E27FC236}">
                <a16:creationId xmlns:a16="http://schemas.microsoft.com/office/drawing/2014/main" id="{3E66AD99-3318-0E49-B372-8014D3570B0F}"/>
              </a:ext>
            </a:extLst>
          </p:cNvPr>
          <p:cNvSpPr>
            <a:spLocks noGrp="1"/>
          </p:cNvSpPr>
          <p:nvPr>
            <p:ph type="pic" sz="quarter" idx="13"/>
          </p:nvPr>
        </p:nvSpPr>
        <p:spPr/>
      </p:sp>
      <p:sp>
        <p:nvSpPr>
          <p:cNvPr id="3" name="Picture Placeholder 2">
            <a:extLst>
              <a:ext uri="{FF2B5EF4-FFF2-40B4-BE49-F238E27FC236}">
                <a16:creationId xmlns:a16="http://schemas.microsoft.com/office/drawing/2014/main" id="{83F9AC2E-4D68-214F-88AF-2707E9CCB8AE}"/>
              </a:ext>
            </a:extLst>
          </p:cNvPr>
          <p:cNvSpPr>
            <a:spLocks noGrp="1"/>
          </p:cNvSpPr>
          <p:nvPr>
            <p:ph type="pic" sz="quarter" idx="14"/>
          </p:nvPr>
        </p:nvSpPr>
        <p:spPr>
          <a:xfrm>
            <a:off x="16550369" y="20056475"/>
            <a:ext cx="6251575" cy="3773488"/>
          </a:xfrm>
        </p:spPr>
      </p:sp>
      <p:sp>
        <p:nvSpPr>
          <p:cNvPr id="4" name="Picture Placeholder 3">
            <a:extLst>
              <a:ext uri="{FF2B5EF4-FFF2-40B4-BE49-F238E27FC236}">
                <a16:creationId xmlns:a16="http://schemas.microsoft.com/office/drawing/2014/main" id="{40BEB996-22B4-7B40-9E6E-91E0F7F7F3C4}"/>
              </a:ext>
            </a:extLst>
          </p:cNvPr>
          <p:cNvSpPr>
            <a:spLocks noGrp="1"/>
          </p:cNvSpPr>
          <p:nvPr>
            <p:ph type="pic" sz="quarter" idx="15"/>
          </p:nvPr>
        </p:nvSpPr>
        <p:spPr>
          <a:xfrm>
            <a:off x="23540132" y="20056475"/>
            <a:ext cx="6251575" cy="3773488"/>
          </a:xfrm>
        </p:spPr>
      </p:sp>
      <p:sp>
        <p:nvSpPr>
          <p:cNvPr id="5" name="Picture Placeholder 4">
            <a:extLst>
              <a:ext uri="{FF2B5EF4-FFF2-40B4-BE49-F238E27FC236}">
                <a16:creationId xmlns:a16="http://schemas.microsoft.com/office/drawing/2014/main" id="{90B176E3-EECB-1A45-ACCD-0076C3C0EFFE}"/>
              </a:ext>
            </a:extLst>
          </p:cNvPr>
          <p:cNvSpPr>
            <a:spLocks noGrp="1"/>
          </p:cNvSpPr>
          <p:nvPr>
            <p:ph type="pic" sz="quarter" idx="16"/>
          </p:nvPr>
        </p:nvSpPr>
        <p:spPr>
          <a:xfrm>
            <a:off x="16550369" y="25854025"/>
            <a:ext cx="6257925" cy="3773488"/>
          </a:xfrm>
        </p:spPr>
      </p:sp>
      <p:sp>
        <p:nvSpPr>
          <p:cNvPr id="6" name="Picture Placeholder 5">
            <a:extLst>
              <a:ext uri="{FF2B5EF4-FFF2-40B4-BE49-F238E27FC236}">
                <a16:creationId xmlns:a16="http://schemas.microsoft.com/office/drawing/2014/main" id="{4A946DC9-AA84-DB48-A9AB-C2D9D955FBB2}"/>
              </a:ext>
            </a:extLst>
          </p:cNvPr>
          <p:cNvSpPr>
            <a:spLocks noGrp="1"/>
          </p:cNvSpPr>
          <p:nvPr>
            <p:ph type="pic" sz="quarter" idx="17"/>
          </p:nvPr>
        </p:nvSpPr>
        <p:spPr>
          <a:xfrm>
            <a:off x="23540132" y="25854025"/>
            <a:ext cx="6257925" cy="3773488"/>
          </a:xfrm>
        </p:spPr>
      </p:sp>
      <p:sp>
        <p:nvSpPr>
          <p:cNvPr id="7" name="Picture Placeholder 6">
            <a:extLst>
              <a:ext uri="{FF2B5EF4-FFF2-40B4-BE49-F238E27FC236}">
                <a16:creationId xmlns:a16="http://schemas.microsoft.com/office/drawing/2014/main" id="{FD6D1486-13EF-654F-9D65-84FA5CE9F853}"/>
              </a:ext>
            </a:extLst>
          </p:cNvPr>
          <p:cNvSpPr>
            <a:spLocks noGrp="1"/>
          </p:cNvSpPr>
          <p:nvPr>
            <p:ph type="pic" sz="quarter" idx="18"/>
          </p:nvPr>
        </p:nvSpPr>
        <p:spPr/>
      </p:sp>
      <p:sp>
        <p:nvSpPr>
          <p:cNvPr id="8" name="Picture Placeholder 7">
            <a:extLst>
              <a:ext uri="{FF2B5EF4-FFF2-40B4-BE49-F238E27FC236}">
                <a16:creationId xmlns:a16="http://schemas.microsoft.com/office/drawing/2014/main" id="{CC9A3599-5C7B-4E42-A166-071683496543}"/>
              </a:ext>
            </a:extLst>
          </p:cNvPr>
          <p:cNvSpPr>
            <a:spLocks noGrp="1"/>
          </p:cNvSpPr>
          <p:nvPr>
            <p:ph type="pic" sz="quarter" idx="19"/>
          </p:nvPr>
        </p:nvSpPr>
        <p:spPr/>
      </p:sp>
      <p:sp>
        <p:nvSpPr>
          <p:cNvPr id="9" name="Picture Placeholder 8">
            <a:extLst>
              <a:ext uri="{FF2B5EF4-FFF2-40B4-BE49-F238E27FC236}">
                <a16:creationId xmlns:a16="http://schemas.microsoft.com/office/drawing/2014/main" id="{A783D16F-6B1F-5642-A986-35531003F681}"/>
              </a:ext>
            </a:extLst>
          </p:cNvPr>
          <p:cNvSpPr>
            <a:spLocks noGrp="1"/>
          </p:cNvSpPr>
          <p:nvPr>
            <p:ph type="pic" sz="quarter" idx="20"/>
          </p:nvPr>
        </p:nvSpPr>
        <p:spPr/>
      </p:sp>
      <p:sp>
        <p:nvSpPr>
          <p:cNvPr id="10" name="Picture Placeholder 9">
            <a:extLst>
              <a:ext uri="{FF2B5EF4-FFF2-40B4-BE49-F238E27FC236}">
                <a16:creationId xmlns:a16="http://schemas.microsoft.com/office/drawing/2014/main" id="{DCB3D155-48F1-1747-9EB4-C46F01F5A9E4}"/>
              </a:ext>
            </a:extLst>
          </p:cNvPr>
          <p:cNvSpPr>
            <a:spLocks noGrp="1"/>
          </p:cNvSpPr>
          <p:nvPr>
            <p:ph type="pic" sz="quarter" idx="21"/>
          </p:nvPr>
        </p:nvSpPr>
        <p:spPr/>
      </p:sp>
    </p:spTree>
    <p:extLst>
      <p:ext uri="{BB962C8B-B14F-4D97-AF65-F5344CB8AC3E}">
        <p14:creationId xmlns:p14="http://schemas.microsoft.com/office/powerpoint/2010/main" val="2812405240"/>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1941</Words>
  <Application>Microsoft Macintosh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40</cp:revision>
  <cp:lastPrinted>2012-06-14T15:19:58Z</cp:lastPrinted>
  <dcterms:created xsi:type="dcterms:W3CDTF">2012-04-25T16:44:56Z</dcterms:created>
  <dcterms:modified xsi:type="dcterms:W3CDTF">2020-08-03T18:32:34Z</dcterms:modified>
  <cp:category/>
</cp:coreProperties>
</file>